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2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543E-4890-4802-BAD1-95EEE8AA6B03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005A-2FD2-48A2-BAE1-1886B48EC4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212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543E-4890-4802-BAD1-95EEE8AA6B03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005A-2FD2-48A2-BAE1-1886B48EC4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5040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543E-4890-4802-BAD1-95EEE8AA6B03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005A-2FD2-48A2-BAE1-1886B48EC4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462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543E-4890-4802-BAD1-95EEE8AA6B03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005A-2FD2-48A2-BAE1-1886B48EC4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1373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543E-4890-4802-BAD1-95EEE8AA6B03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005A-2FD2-48A2-BAE1-1886B48EC4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355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543E-4890-4802-BAD1-95EEE8AA6B03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005A-2FD2-48A2-BAE1-1886B48EC4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9095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543E-4890-4802-BAD1-95EEE8AA6B03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005A-2FD2-48A2-BAE1-1886B48EC4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3625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543E-4890-4802-BAD1-95EEE8AA6B03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005A-2FD2-48A2-BAE1-1886B48EC4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230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543E-4890-4802-BAD1-95EEE8AA6B03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005A-2FD2-48A2-BAE1-1886B48EC4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639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543E-4890-4802-BAD1-95EEE8AA6B03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005A-2FD2-48A2-BAE1-1886B48EC4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789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543E-4890-4802-BAD1-95EEE8AA6B03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005A-2FD2-48A2-BAE1-1886B48EC4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8178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5543E-4890-4802-BAD1-95EEE8AA6B03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1005A-2FD2-48A2-BAE1-1886B48EC4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5141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A new entry in our lives!</a:t>
            </a:r>
            <a:endParaRPr lang="el-GR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" name="Θέση περιεχομένου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968" y="1412776"/>
            <a:ext cx="6048672" cy="3456384"/>
          </a:xfrm>
        </p:spPr>
      </p:pic>
      <p:sp>
        <p:nvSpPr>
          <p:cNvPr id="9" name="TextBox 8"/>
          <p:cNvSpPr txBox="1"/>
          <p:nvPr/>
        </p:nvSpPr>
        <p:spPr>
          <a:xfrm>
            <a:off x="1331640" y="5373216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virus = </a:t>
            </a:r>
            <a:r>
              <a:rPr lang="el-GR" dirty="0" smtClean="0"/>
              <a:t>ιός</a:t>
            </a:r>
            <a:endParaRPr lang="en-US" dirty="0" smtClean="0"/>
          </a:p>
          <a:p>
            <a:r>
              <a:rPr lang="en-US" dirty="0" smtClean="0"/>
              <a:t>the flu = </a:t>
            </a:r>
            <a:r>
              <a:rPr lang="el-GR" dirty="0" smtClean="0"/>
              <a:t>η γρίπη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common cold = </a:t>
            </a:r>
            <a:r>
              <a:rPr lang="el-GR" dirty="0" smtClean="0"/>
              <a:t>το κοινό κρυολόγημα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6157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4941168"/>
            <a:ext cx="3528392" cy="1440160"/>
          </a:xfrm>
        </p:spPr>
        <p:txBody>
          <a:bodyPr>
            <a:noAutofit/>
          </a:bodyPr>
          <a:lstStyle/>
          <a:p>
            <a:pPr algn="l"/>
            <a:r>
              <a:rPr lang="en-US" sz="1600" dirty="0"/>
              <a:t>t</a:t>
            </a:r>
            <a:r>
              <a:rPr lang="en-US" sz="1600" dirty="0" smtClean="0"/>
              <a:t>ransmission = </a:t>
            </a:r>
            <a:r>
              <a:rPr lang="el-GR" sz="1600" dirty="0" smtClean="0"/>
              <a:t>μετάδοση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prevention =  </a:t>
            </a:r>
            <a:r>
              <a:rPr lang="el-GR" sz="1600" dirty="0" smtClean="0"/>
              <a:t>πρόληψη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carrier = </a:t>
            </a:r>
            <a:r>
              <a:rPr lang="el-GR" sz="1600" dirty="0" smtClean="0"/>
              <a:t> φορέας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tissue paper = </a:t>
            </a:r>
            <a:r>
              <a:rPr lang="el-GR" sz="1600" dirty="0" smtClean="0"/>
              <a:t> χαρτομάντιλο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cough = </a:t>
            </a:r>
            <a:r>
              <a:rPr lang="el-GR" sz="1600" dirty="0" smtClean="0"/>
              <a:t>βήχας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a runny nose =</a:t>
            </a:r>
            <a:r>
              <a:rPr lang="el-GR" sz="1600" dirty="0" smtClean="0"/>
              <a:t> συνάχι, καταρροή</a:t>
            </a:r>
            <a:r>
              <a:rPr lang="en-US" sz="1600" dirty="0" smtClean="0"/>
              <a:t> </a:t>
            </a:r>
            <a:endParaRPr lang="el-GR" sz="1600" dirty="0"/>
          </a:p>
        </p:txBody>
      </p:sp>
      <p:pic>
        <p:nvPicPr>
          <p:cNvPr id="6" name="Θέση περιεχομένου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7848872" cy="4525963"/>
          </a:xfrm>
        </p:spPr>
      </p:pic>
    </p:spTree>
    <p:extLst>
      <p:ext uri="{BB962C8B-B14F-4D97-AF65-F5344CB8AC3E}">
        <p14:creationId xmlns:p14="http://schemas.microsoft.com/office/powerpoint/2010/main" val="7735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accent4">
                    <a:lumMod val="75000"/>
                  </a:schemeClr>
                </a:solidFill>
              </a:rPr>
              <a:t>To stay healthy:</a:t>
            </a:r>
            <a:endParaRPr lang="el-GR" sz="4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6" name="Θέση περιεχομένου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00808"/>
            <a:ext cx="8229600" cy="3762102"/>
          </a:xfrm>
        </p:spPr>
      </p:pic>
      <p:sp>
        <p:nvSpPr>
          <p:cNvPr id="7" name="TextBox 6"/>
          <p:cNvSpPr txBox="1"/>
          <p:nvPr/>
        </p:nvSpPr>
        <p:spPr>
          <a:xfrm>
            <a:off x="1403648" y="5661248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scrub = </a:t>
            </a:r>
            <a:r>
              <a:rPr lang="el-GR" dirty="0" smtClean="0"/>
              <a:t>τρίβω</a:t>
            </a:r>
            <a:r>
              <a:rPr lang="en-US" dirty="0" smtClean="0"/>
              <a:t> </a:t>
            </a:r>
          </a:p>
          <a:p>
            <a:r>
              <a:rPr lang="en-US" dirty="0"/>
              <a:t>r</a:t>
            </a:r>
            <a:r>
              <a:rPr lang="en-US" dirty="0" smtClean="0"/>
              <a:t>inse = </a:t>
            </a:r>
            <a:r>
              <a:rPr lang="el-GR" dirty="0" smtClean="0"/>
              <a:t> ξεπλένω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137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accent4">
                    <a:lumMod val="75000"/>
                  </a:schemeClr>
                </a:solidFill>
              </a:rPr>
              <a:t>To stay healthy:</a:t>
            </a:r>
            <a:endParaRPr lang="el-GR" sz="4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3888" y="5805264"/>
            <a:ext cx="5112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distance = </a:t>
            </a:r>
            <a:r>
              <a:rPr lang="el-GR" dirty="0" smtClean="0"/>
              <a:t>απόσταση</a:t>
            </a:r>
            <a:endParaRPr lang="en-US" dirty="0" smtClean="0"/>
          </a:p>
          <a:p>
            <a:r>
              <a:rPr lang="en-US" dirty="0" smtClean="0"/>
              <a:t>surfaces  = </a:t>
            </a:r>
            <a:r>
              <a:rPr lang="el-GR" smtClean="0"/>
              <a:t> </a:t>
            </a:r>
            <a:r>
              <a:rPr lang="el-GR" smtClean="0"/>
              <a:t>επιφάνειες</a:t>
            </a:r>
            <a:endParaRPr lang="en-US" dirty="0" smtClean="0"/>
          </a:p>
          <a:p>
            <a:r>
              <a:rPr lang="en-US" dirty="0" smtClean="0"/>
              <a:t>regularly = </a:t>
            </a:r>
            <a:r>
              <a:rPr lang="el-GR" dirty="0" smtClean="0"/>
              <a:t>τακτικά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8760"/>
            <a:ext cx="9144000" cy="4525963"/>
          </a:xfrm>
        </p:spPr>
      </p:pic>
    </p:spTree>
    <p:extLst>
      <p:ext uri="{BB962C8B-B14F-4D97-AF65-F5344CB8AC3E}">
        <p14:creationId xmlns:p14="http://schemas.microsoft.com/office/powerpoint/2010/main" val="258781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48</Words>
  <Application>Microsoft Office PowerPoint</Application>
  <PresentationFormat>Προβολή στην οθόνη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A new entry in our lives!</vt:lpstr>
      <vt:lpstr>transmission = μετάδοση prevention =  πρόληψη carrier =  φορέας tissue paper =  χαρτομάντιλο cough = βήχας a runny nose = συνάχι, καταρροή </vt:lpstr>
      <vt:lpstr>To stay healthy:</vt:lpstr>
      <vt:lpstr>To stay healthy: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entry in our lives!</dc:title>
  <dc:creator>periklis</dc:creator>
  <cp:lastModifiedBy>periklis</cp:lastModifiedBy>
  <cp:revision>6</cp:revision>
  <dcterms:created xsi:type="dcterms:W3CDTF">2020-05-03T09:42:25Z</dcterms:created>
  <dcterms:modified xsi:type="dcterms:W3CDTF">2020-05-04T10:42:07Z</dcterms:modified>
</cp:coreProperties>
</file>